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59" r:id="rId7"/>
    <p:sldId id="261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75" y="4130040"/>
            <a:ext cx="12054205" cy="264223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95" y="4821555"/>
            <a:ext cx="2489200" cy="1950720"/>
          </a:xfrm>
          <a:prstGeom prst="rect">
            <a:avLst/>
          </a:prstGeom>
          <a:ln w="28575" cmpd="sng">
            <a:noFill/>
            <a:prstDash val="solid"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l="694"/>
          <a:stretch>
            <a:fillRect/>
          </a:stretch>
        </p:blipFill>
        <p:spPr>
          <a:xfrm>
            <a:off x="6338570" y="0"/>
            <a:ext cx="5853430" cy="2947035"/>
          </a:xfrm>
          <a:prstGeom prst="rect">
            <a:avLst/>
          </a:prstGeom>
          <a:ln w="28575" cmpd="sng">
            <a:noFill/>
            <a:prstDash val="solid"/>
          </a:ln>
        </p:spPr>
      </p:pic>
      <p:sp>
        <p:nvSpPr>
          <p:cNvPr id="10" name="文本框 9"/>
          <p:cNvSpPr txBox="1"/>
          <p:nvPr/>
        </p:nvSpPr>
        <p:spPr>
          <a:xfrm>
            <a:off x="3560445" y="3378200"/>
            <a:ext cx="52044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FG</a:t>
            </a:r>
            <a:r>
              <a:rPr lang="zh-CN" altLang="en-US" sz="2800"/>
              <a:t>项目对接系统</a:t>
            </a:r>
            <a:r>
              <a:rPr lang="en-US" altLang="zh-CN" sz="2800"/>
              <a:t>M072</a:t>
            </a:r>
            <a:r>
              <a:rPr lang="zh-CN" altLang="en-US" sz="2800"/>
              <a:t>系列介绍                                                 </a:t>
            </a:r>
            <a:endParaRPr lang="en-US" altLang="zh-CN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285" y="178435"/>
            <a:ext cx="9236710" cy="65011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415" y="277495"/>
            <a:ext cx="2615565" cy="15519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345295" y="5314950"/>
            <a:ext cx="2686685" cy="1270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7995" y="2604770"/>
            <a:ext cx="2762250" cy="1648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0885" y="220980"/>
            <a:ext cx="9284970" cy="64160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423641" y="2919745"/>
            <a:ext cx="8070850" cy="3671714"/>
          </a:xfrm>
        </p:spPr>
        <p:txBody>
          <a:bodyPr/>
          <a:p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项目背景及应用</a:t>
            </a:r>
            <a:br>
              <a:rPr lang="en-US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br>
              <a:rPr lang="en-US" altLang="zh-CN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该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德国工厂</a:t>
            </a:r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客户需要</a:t>
            </a:r>
            <a:r>
              <a:rPr lang="en-US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M072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组合板</a:t>
            </a:r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连接热压成型设备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和模具</a:t>
            </a:r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同一</a:t>
            </a:r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个项目有多个不同的</a:t>
            </a:r>
            <a:r>
              <a:rPr lang="en-US" altLang="zh-CN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M072</a:t>
            </a:r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需求，将气路、水路、强电、信号集成在一起自动连接。</a:t>
            </a:r>
            <a:br>
              <a:rPr lang="en-US" altLang="zh-CN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br>
              <a:rPr lang="en-US" altLang="zh-CN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总需求量</a:t>
            </a:r>
            <a:r>
              <a:rPr lang="en-US" altLang="zh-CN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150pcs-200pcs</a:t>
            </a:r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，分批采购。预计总金额在</a:t>
            </a:r>
            <a:r>
              <a:rPr lang="en-US" altLang="zh-CN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200-300</a:t>
            </a:r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万。</a:t>
            </a:r>
            <a:br>
              <a:rPr lang="en-US" altLang="zh-CN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br>
              <a:rPr lang="en-US" altLang="zh-CN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由于此次客户希望采用高质量的产品，而</a:t>
            </a:r>
            <a:r>
              <a:rPr lang="en-US" altLang="zh-CN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FG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集团</a:t>
            </a:r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一直跟</a:t>
            </a:r>
            <a:r>
              <a:rPr lang="en-US" altLang="zh-CN" sz="2000" dirty="0" err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RTC</a:t>
            </a:r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有着良好的合作，所以优先考虑</a:t>
            </a:r>
            <a:r>
              <a:rPr lang="en-US" altLang="zh-CN" sz="2000" dirty="0" err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RTC</a:t>
            </a:r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br>
              <a:rPr lang="en-US" altLang="zh-CN" sz="2000" b="0" i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3098" t="20208" r="6188" b="30832"/>
          <a:stretch>
            <a:fillRect/>
          </a:stretch>
        </p:blipFill>
        <p:spPr>
          <a:xfrm>
            <a:off x="2281555" y="459740"/>
            <a:ext cx="7629525" cy="2316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401060"/>
            <a:ext cx="7348220" cy="3319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380" y="137795"/>
            <a:ext cx="6897370" cy="28581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5490" y="-239395"/>
            <a:ext cx="2837180" cy="37839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1610" y="3484245"/>
            <a:ext cx="3968750" cy="29641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285" y="1864360"/>
            <a:ext cx="5419725" cy="37858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860" y="1864360"/>
            <a:ext cx="5718810" cy="37890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41955" y="974725"/>
            <a:ext cx="6621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以下</a:t>
            </a:r>
            <a:r>
              <a:rPr lang="en-US" altLang="zh-CN"/>
              <a:t>2</a:t>
            </a:r>
            <a:r>
              <a:rPr lang="zh-CN" altLang="en-US"/>
              <a:t>部分是其他根据不同客户要求按照</a:t>
            </a:r>
            <a:r>
              <a:rPr lang="zh-CN"/>
              <a:t>史陶比尔做的兼容设备</a:t>
            </a:r>
            <a:endParaRPr lang="zh-CN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7095,&quot;width&quot;:1501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WPS 演示</Application>
  <PresentationFormat>宽屏</PresentationFormat>
  <Paragraphs>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项目背景及应用  该德国工厂，客户需要M072组合板连接热压成型设备和模具，同一个项目有多个不同的M072需求，将气路、水路、强电、信号集成在一起自动连接。  总需求量150pcs-200pcs，分批采购。预计总金额在200-300万。  由于此次客户希望采用高质量的产品，而FG集团一直跟RTC有着良好的合作，所以优先考虑RTC。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RTC-China</cp:lastModifiedBy>
  <cp:revision>5</cp:revision>
  <dcterms:created xsi:type="dcterms:W3CDTF">2021-03-22T11:14:00Z</dcterms:created>
  <dcterms:modified xsi:type="dcterms:W3CDTF">2021-03-27T06:45:45Z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